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7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76279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D200B3F0-A9BC-48CE-8EB6-ECE965069900}" type="datetimeFigureOut">
              <a:rPr lang="en-US" dirty="0"/>
              <a:pPr/>
              <a:t>7/9/2021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63575" y="3226820"/>
            <a:ext cx="3859795" cy="304801"/>
          </a:xfrm>
        </p:spPr>
        <p:txBody>
          <a:bodyPr anchor="b"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/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5945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2683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9FFFF-3106-4DDB-AA62-0C80862170D6}" type="datetimeFigureOut">
              <a:rPr lang="en-US" dirty="0"/>
              <a:t>7/9/2021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A38B7-AE95-4DC8-9A51-7A71F545B098}" type="datetimeFigureOut">
              <a:rPr lang="en-US" dirty="0"/>
              <a:t>7/9/2021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TextBox 10"/>
          <p:cNvSpPr txBox="1"/>
          <p:nvPr/>
        </p:nvSpPr>
        <p:spPr bwMode="gray">
          <a:xfrm>
            <a:off x="898295" y="603589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705137" y="261378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705034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86515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14393"/>
            <a:ext cx="8825659" cy="101266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1EC2B-8188-4AC2-9F0D-8D09C51D505A}" type="datetimeFigureOut">
              <a:rPr lang="en-US" dirty="0"/>
              <a:t>7/9/2021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2404477"/>
            <a:ext cx="8825659" cy="178870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8587" y="5024967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2B75E-944F-430B-BE5F-C69FA8823C04}" type="datetimeFigureOut">
              <a:rPr lang="en-US" dirty="0"/>
              <a:t>7/9/2021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09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87261"/>
            <a:ext cx="3129168" cy="28397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10999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87261"/>
            <a:ext cx="3145380" cy="28397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1" y="2603500"/>
            <a:ext cx="315744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87261"/>
            <a:ext cx="3161029" cy="283979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E0DC7-7F53-471C-A711-B3DA6F2535F3}" type="datetimeFigureOut">
              <a:rPr lang="en-US" dirty="0"/>
              <a:t>7/9/2021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20744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1246"/>
            <a:ext cx="2691242" cy="158376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20745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42840"/>
            <a:ext cx="2691242" cy="155217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7"/>
            <a:ext cx="3050438" cy="92140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18992"/>
            <a:ext cx="2691242" cy="157601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09107"/>
            <a:ext cx="3054127" cy="89634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F4C9D-4618-451D-80C1-6A376BB42AB4}" type="datetimeFigureOut">
              <a:rPr lang="en-US" dirty="0"/>
              <a:t>7/9/2021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D2318-CE40-42F6-962A-4C6D6CF697DB}" type="datetimeFigureOut">
              <a:rPr lang="en-US" dirty="0"/>
              <a:t>7/9/2021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97430"/>
            <a:ext cx="1409965" cy="4729626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97429"/>
            <a:ext cx="6247546" cy="4729627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76AC1-EB7F-4BEF-90D9-5764B50DAF8A}" type="datetimeFigureOut">
              <a:rPr lang="en-US" dirty="0"/>
              <a:t>7/9/2021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0712A-F861-4AB0-A754-4F5A2033CD4B}" type="datetimeFigureOut">
              <a:rPr lang="en-US" dirty="0"/>
              <a:t>7/9/2021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4"/>
            <a:ext cx="4351023" cy="2283823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507B7-F2DC-4B2C-B14D-58A9766807A2}" type="datetimeFigureOut">
              <a:rPr lang="en-US" dirty="0"/>
              <a:t>7/9/2021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1368" y="2603500"/>
            <a:ext cx="4828744" cy="3416301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1" y="2603500"/>
            <a:ext cx="4825159" cy="3377705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A483D-5CB4-4842-8F2F-05D5276ACF63}" type="datetimeFigureOut">
              <a:rPr lang="en-US" dirty="0"/>
              <a:t>7/9/2021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36063"/>
            <a:ext cx="48251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212326"/>
            <a:ext cx="4825158" cy="2807476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1" y="2603499"/>
            <a:ext cx="4825160" cy="60882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212327"/>
            <a:ext cx="4825159" cy="2807474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CE32E-9DC0-47C8-A657-48F5C3E4A10B}" type="datetimeFigureOut">
              <a:rPr lang="en-US" dirty="0"/>
              <a:t>7/9/2021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F5C0D-8C3A-4771-A43D-83937FC700D4}" type="datetimeFigureOut">
              <a:rPr lang="en-US" dirty="0"/>
              <a:t>7/9/2021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3D2D6-FCC2-425A-A4A7-8058E8C01CB1}" type="datetimeFigureOut">
              <a:rPr lang="en-US" dirty="0"/>
              <a:t>7/9/2021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Rectangle 5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F2683-E6E7-4CC3-9EEE-7854DD4F3545}" type="datetimeFigureOut">
              <a:rPr lang="en-US" dirty="0"/>
              <a:t>7/9/2021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2" y="1143000"/>
            <a:ext cx="3227192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20F81-B39D-4CBB-8BF3-5D6E395D0F72}" type="datetimeFigureOut">
              <a:rPr lang="en-US" dirty="0"/>
              <a:t>7/9/2021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Oval 4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Oval 3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Oval 3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Oval 4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64B320A-89BA-47B2-A525-92E8D10B06E4}" type="datetimeFigureOut">
              <a:rPr lang="en-US" dirty="0"/>
              <a:t>7/9/2021</a:t>
            </a:fld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317005" y="1471083"/>
            <a:ext cx="8825658" cy="2677648"/>
          </a:xfrm>
        </p:spPr>
        <p:txBody>
          <a:bodyPr/>
          <a:lstStyle/>
          <a:p>
            <a:r>
              <a:rPr lang="en-US" sz="6000" dirty="0" smtClean="0">
                <a:solidFill>
                  <a:schemeClr val="accent4">
                    <a:lumMod val="50000"/>
                  </a:schemeClr>
                </a:solidFill>
              </a:rPr>
              <a:t>Obsidian</a:t>
            </a:r>
            <a:r>
              <a:rPr lang="en-US" sz="6000" dirty="0" smtClean="0"/>
              <a:t> </a:t>
            </a:r>
            <a:r>
              <a:rPr lang="en-US" sz="6000" dirty="0" smtClean="0">
                <a:solidFill>
                  <a:srgbClr val="7030A0"/>
                </a:solidFill>
              </a:rPr>
              <a:t>Teem</a:t>
            </a:r>
            <a:endParaRPr lang="ru-RU" sz="6000" dirty="0">
              <a:solidFill>
                <a:srgbClr val="7030A0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0077449" y="5491755"/>
            <a:ext cx="1522413" cy="851895"/>
          </a:xfrm>
        </p:spPr>
        <p:txBody>
          <a:bodyPr/>
          <a:lstStyle/>
          <a:p>
            <a:r>
              <a:rPr lang="ru-RU" dirty="0" smtClean="0">
                <a:solidFill>
                  <a:schemeClr val="bg1">
                    <a:lumMod val="65000"/>
                  </a:schemeClr>
                </a:solidFill>
              </a:rPr>
              <a:t>Ноздрин </a:t>
            </a:r>
            <a:r>
              <a:rPr lang="ru-RU" dirty="0" err="1" smtClean="0">
                <a:solidFill>
                  <a:schemeClr val="bg1">
                    <a:lumMod val="65000"/>
                  </a:schemeClr>
                </a:solidFill>
              </a:rPr>
              <a:t>матвей</a:t>
            </a:r>
            <a:endParaRPr lang="ru-RU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7320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2-ой Конкурент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3200" dirty="0" smtClean="0"/>
              <a:t>                                                                       </a:t>
            </a:r>
            <a:r>
              <a:rPr lang="en-US" sz="3200" dirty="0" smtClean="0"/>
              <a:t>  </a:t>
            </a:r>
            <a:r>
              <a:rPr lang="en-US" sz="3200" dirty="0" err="1" smtClean="0"/>
              <a:t>Edisonfamily</a:t>
            </a:r>
            <a:r>
              <a:rPr lang="ru-RU" sz="3200" dirty="0"/>
              <a:t>:</a:t>
            </a:r>
          </a:p>
          <a:p>
            <a:pPr marL="0" indent="0">
              <a:buNone/>
            </a:pPr>
            <a:r>
              <a:rPr lang="ru-RU" sz="3200" dirty="0"/>
              <a:t>+хорошее расположение товаров</a:t>
            </a:r>
          </a:p>
          <a:p>
            <a:pPr marL="0" indent="0">
              <a:buNone/>
            </a:pPr>
            <a:r>
              <a:rPr lang="ru-RU" sz="3200" dirty="0"/>
              <a:t>-цвета сливаются</a:t>
            </a:r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1704" y="476251"/>
            <a:ext cx="5706529" cy="320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710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3-ий Конкурент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err="1" smtClean="0"/>
              <a:t>Frich</a:t>
            </a:r>
            <a:r>
              <a:rPr lang="ru-RU" sz="3200" dirty="0"/>
              <a:t>.</a:t>
            </a:r>
            <a:r>
              <a:rPr lang="en-US" sz="3200" dirty="0"/>
              <a:t>store</a:t>
            </a:r>
            <a:r>
              <a:rPr lang="ru-RU" sz="3200" dirty="0"/>
              <a:t>:</a:t>
            </a:r>
          </a:p>
          <a:p>
            <a:pPr marL="0" indent="0">
              <a:buNone/>
            </a:pPr>
            <a:r>
              <a:rPr lang="ru-RU" sz="3200" dirty="0"/>
              <a:t>+спокойные цвета</a:t>
            </a:r>
          </a:p>
          <a:p>
            <a:pPr marL="0" indent="0">
              <a:buNone/>
            </a:pPr>
            <a:r>
              <a:rPr lang="ru-RU" sz="3200" dirty="0"/>
              <a:t>-плохая навигация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660" y="1312159"/>
            <a:ext cx="6625004" cy="3726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306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Логотип</a:t>
            </a:r>
            <a:r>
              <a:rPr lang="en-US" dirty="0" smtClean="0"/>
              <a:t>: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8300" y="2816772"/>
            <a:ext cx="3316879" cy="2441028"/>
          </a:xfrm>
          <a:prstGeom prst="rect">
            <a:avLst/>
          </a:prstGeom>
        </p:spPr>
      </p:pic>
      <p:sp>
        <p:nvSpPr>
          <p:cNvPr id="7" name="Объект 6"/>
          <p:cNvSpPr>
            <a:spLocks noGrp="1"/>
          </p:cNvSpPr>
          <p:nvPr>
            <p:ph idx="1"/>
          </p:nvPr>
        </p:nvSpPr>
        <p:spPr>
          <a:xfrm>
            <a:off x="8454502" y="2241550"/>
            <a:ext cx="8761413" cy="34163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dirty="0" smtClean="0"/>
              <a:t>Другие варианты</a:t>
            </a:r>
            <a:endParaRPr lang="ru-RU" sz="3200" dirty="0"/>
          </a:p>
        </p:txBody>
      </p:sp>
      <p:pic>
        <p:nvPicPr>
          <p:cNvPr id="8" name="Объект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385" y="1895279"/>
            <a:ext cx="3791479" cy="2800741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367" y="2856568"/>
            <a:ext cx="2180995" cy="2186263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1370" y="5124897"/>
            <a:ext cx="2543461" cy="1733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199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Цветовая палитра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54954" y="2603500"/>
            <a:ext cx="10179796" cy="34163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dirty="0" smtClean="0"/>
              <a:t>Я выбрал эти цвета, ведь фиолетовый – цвет </a:t>
            </a:r>
            <a:r>
              <a:rPr lang="en-US" sz="3200" dirty="0" smtClean="0"/>
              <a:t>Obsidian Time</a:t>
            </a:r>
            <a:r>
              <a:rPr lang="ru-RU" sz="3200" dirty="0" smtClean="0"/>
              <a:t>, спокойный серый и яркий золотой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624" y="4702087"/>
            <a:ext cx="1266825" cy="1208176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1100" y="4701498"/>
            <a:ext cx="1253752" cy="120876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4504" y="4701498"/>
            <a:ext cx="1384672" cy="1208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045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Макет сайта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430" y="2590801"/>
            <a:ext cx="10262459" cy="4657724"/>
          </a:xfrm>
        </p:spPr>
      </p:pic>
    </p:spTree>
    <p:extLst>
      <p:ext uri="{BB962C8B-B14F-4D97-AF65-F5344CB8AC3E}">
        <p14:creationId xmlns:p14="http://schemas.microsoft.com/office/powerpoint/2010/main" val="829574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Структура сайта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200" dirty="0" smtClean="0"/>
              <a:t>О нас</a:t>
            </a:r>
          </a:p>
          <a:p>
            <a:r>
              <a:rPr lang="ru-RU" sz="3200" dirty="0" smtClean="0"/>
              <a:t>Примеры товаров</a:t>
            </a:r>
          </a:p>
          <a:p>
            <a:r>
              <a:rPr lang="ru-RU" sz="3200" dirty="0" smtClean="0"/>
              <a:t>Статуэтки</a:t>
            </a:r>
          </a:p>
          <a:p>
            <a:r>
              <a:rPr lang="ru-RU" sz="3200" dirty="0" smtClean="0"/>
              <a:t>Кулоны</a:t>
            </a:r>
          </a:p>
          <a:p>
            <a:r>
              <a:rPr lang="ru-RU" sz="3200" dirty="0" smtClean="0"/>
              <a:t>Кольца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1696856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Ссылка </a:t>
            </a:r>
            <a:r>
              <a:rPr lang="ru-RU" smtClean="0"/>
              <a:t>на сайт - 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5226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dirty="0" smtClean="0">
                <a:solidFill>
                  <a:schemeClr val="bg1">
                    <a:lumMod val="65000"/>
                  </a:schemeClr>
                </a:solidFill>
              </a:rPr>
              <a:t>Техническое задание</a:t>
            </a:r>
            <a:endParaRPr lang="ru-RU" sz="32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0908" y="1854493"/>
            <a:ext cx="4469504" cy="4879682"/>
          </a:xfrm>
        </p:spPr>
      </p:pic>
    </p:spTree>
    <p:extLst>
      <p:ext uri="{BB962C8B-B14F-4D97-AF65-F5344CB8AC3E}">
        <p14:creationId xmlns:p14="http://schemas.microsoft.com/office/powerpoint/2010/main" val="3286501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dirty="0" smtClean="0">
                <a:solidFill>
                  <a:schemeClr val="bg1">
                    <a:lumMod val="65000"/>
                  </a:schemeClr>
                </a:solidFill>
              </a:rPr>
              <a:t>Цель сайта</a:t>
            </a:r>
            <a:endParaRPr lang="ru-RU" sz="3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200" dirty="0" smtClean="0"/>
              <a:t>Цель сайта – рассказать о нашем магазине. Показать товары, и как они производятся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034225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dirty="0" smtClean="0">
                <a:solidFill>
                  <a:schemeClr val="bg1">
                    <a:lumMod val="65000"/>
                  </a:schemeClr>
                </a:solidFill>
              </a:rPr>
              <a:t>Целевое действие</a:t>
            </a:r>
            <a:endParaRPr lang="ru-RU" sz="3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200" dirty="0" smtClean="0"/>
              <a:t>Целевое действие – прорекламировать товары и привлечь людей в наш магазин.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571974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200" dirty="0">
                <a:solidFill>
                  <a:schemeClr val="bg1">
                    <a:lumMod val="65000"/>
                  </a:schemeClr>
                </a:solidFill>
              </a:rPr>
              <a:t>Целевая Аудитория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200" dirty="0" smtClean="0"/>
              <a:t>1 сегмент</a:t>
            </a:r>
            <a:r>
              <a:rPr lang="en-US" sz="3200" dirty="0" smtClean="0"/>
              <a:t>:</a:t>
            </a:r>
            <a:r>
              <a:rPr lang="ru-RU" sz="3200" dirty="0" smtClean="0"/>
              <a:t> Поклонники </a:t>
            </a:r>
            <a:r>
              <a:rPr lang="en-US" sz="3200" dirty="0" smtClean="0"/>
              <a:t>Obsidian Time</a:t>
            </a:r>
            <a:endParaRPr lang="ru-RU" sz="3200" dirty="0" smtClean="0"/>
          </a:p>
          <a:p>
            <a:r>
              <a:rPr lang="ru-RU" sz="3200" dirty="0"/>
              <a:t>2</a:t>
            </a:r>
            <a:r>
              <a:rPr lang="ru-RU" sz="3200" dirty="0" smtClean="0"/>
              <a:t> сегмент</a:t>
            </a:r>
            <a:r>
              <a:rPr lang="en-US" sz="3200" dirty="0" smtClean="0"/>
              <a:t>: </a:t>
            </a:r>
            <a:r>
              <a:rPr lang="ru-RU" sz="3200" dirty="0" smtClean="0"/>
              <a:t>Люди, которые просто любят </a:t>
            </a:r>
            <a:r>
              <a:rPr lang="ru-RU" sz="3200" dirty="0" err="1" smtClean="0"/>
              <a:t>мерч</a:t>
            </a:r>
            <a:r>
              <a:rPr lang="ru-RU" sz="3200" dirty="0" smtClean="0"/>
              <a:t> разных </a:t>
            </a:r>
            <a:r>
              <a:rPr lang="ru-RU" sz="3200" dirty="0" err="1" smtClean="0"/>
              <a:t>видиоблогеров</a:t>
            </a:r>
            <a:endParaRPr lang="ru-RU" sz="3200" dirty="0" smtClean="0"/>
          </a:p>
          <a:p>
            <a:r>
              <a:rPr lang="ru-RU" sz="3200" dirty="0" smtClean="0"/>
              <a:t>3 сегмент</a:t>
            </a:r>
            <a:r>
              <a:rPr lang="en-US" sz="3200" dirty="0" smtClean="0"/>
              <a:t>:</a:t>
            </a:r>
            <a:r>
              <a:rPr lang="ru-RU" sz="3200" dirty="0" smtClean="0"/>
              <a:t> </a:t>
            </a:r>
            <a:r>
              <a:rPr lang="ru-RU" sz="3200" dirty="0"/>
              <a:t>Люди, которым просто </a:t>
            </a:r>
            <a:r>
              <a:rPr lang="ru-RU" sz="3200" dirty="0" smtClean="0"/>
              <a:t>понравился наш </a:t>
            </a:r>
            <a:r>
              <a:rPr lang="ru-RU" sz="3200" dirty="0"/>
              <a:t>продукт</a:t>
            </a:r>
          </a:p>
          <a:p>
            <a:pPr marL="0" indent="0">
              <a:buNone/>
            </a:pP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748584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Сегмент 1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6329" y="2155824"/>
            <a:ext cx="8761413" cy="4473575"/>
          </a:xfrm>
        </p:spPr>
        <p:txBody>
          <a:bodyPr>
            <a:noAutofit/>
          </a:bodyPr>
          <a:lstStyle/>
          <a:p>
            <a:r>
              <a:rPr lang="ru-RU" sz="3200" dirty="0"/>
              <a:t>ФИО: : Александр Александрович Матвеев</a:t>
            </a:r>
          </a:p>
          <a:p>
            <a:r>
              <a:rPr lang="ru-RU" sz="3200" dirty="0"/>
              <a:t>Возраст: 15</a:t>
            </a:r>
          </a:p>
          <a:p>
            <a:r>
              <a:rPr lang="ru-RU" sz="3200" dirty="0"/>
              <a:t>Вид деятельности: Школьник</a:t>
            </a:r>
          </a:p>
          <a:p>
            <a:r>
              <a:rPr lang="ru-RU" sz="3200" dirty="0"/>
              <a:t>Доход: 250руб. м</a:t>
            </a:r>
            <a:r>
              <a:rPr lang="ru-RU" sz="3200" dirty="0" smtClean="0"/>
              <a:t>ес.</a:t>
            </a:r>
            <a:endParaRPr lang="ru-RU" sz="3200" dirty="0"/>
          </a:p>
          <a:p>
            <a:r>
              <a:rPr lang="ru-RU" sz="3200" dirty="0"/>
              <a:t>Интересы: Видеоигры, программирование, устройство компьютера</a:t>
            </a:r>
          </a:p>
          <a:p>
            <a:pPr marL="0" indent="0">
              <a:buNone/>
            </a:pPr>
            <a:endParaRPr lang="ru-RU" sz="3200" dirty="0"/>
          </a:p>
          <a:p>
            <a:pPr marL="0" indent="0">
              <a:buNone/>
            </a:pPr>
            <a:endParaRPr lang="ru-RU" sz="32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6554" y="2687636"/>
            <a:ext cx="4143375" cy="276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474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Сегмент 2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3200" dirty="0"/>
              <a:t>ФИО: Михаил Федорович Морозов</a:t>
            </a:r>
          </a:p>
          <a:p>
            <a:r>
              <a:rPr lang="ru-RU" sz="3200" dirty="0"/>
              <a:t>Возраст: 21</a:t>
            </a:r>
          </a:p>
          <a:p>
            <a:r>
              <a:rPr lang="ru-RU" sz="3200" dirty="0"/>
              <a:t>Вид деятельности: </a:t>
            </a:r>
            <a:r>
              <a:rPr lang="ru-RU" sz="3200" dirty="0" err="1" smtClean="0"/>
              <a:t>стримиг</a:t>
            </a:r>
            <a:r>
              <a:rPr lang="ru-RU" sz="3200" dirty="0" smtClean="0"/>
              <a:t>, учеба</a:t>
            </a:r>
            <a:endParaRPr lang="ru-RU" sz="3200" dirty="0"/>
          </a:p>
          <a:p>
            <a:r>
              <a:rPr lang="ru-RU" sz="3200" dirty="0"/>
              <a:t>Доход: </a:t>
            </a:r>
            <a:r>
              <a:rPr lang="ru-RU" sz="3200" dirty="0" smtClean="0"/>
              <a:t>5 </a:t>
            </a:r>
            <a:r>
              <a:rPr lang="ru-RU" sz="3200" dirty="0"/>
              <a:t>т. м</a:t>
            </a:r>
            <a:r>
              <a:rPr lang="ru-RU" sz="3200" dirty="0" smtClean="0"/>
              <a:t>ес.</a:t>
            </a:r>
            <a:endParaRPr lang="ru-RU" sz="3200" dirty="0"/>
          </a:p>
          <a:p>
            <a:r>
              <a:rPr lang="ru-RU" sz="3200" dirty="0"/>
              <a:t>Интересы: Веб-разработка, </a:t>
            </a:r>
            <a:r>
              <a:rPr lang="ru-RU" sz="3200" dirty="0" err="1"/>
              <a:t>стриминг</a:t>
            </a:r>
            <a:endParaRPr lang="ru-RU" sz="3200" dirty="0"/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425" y="529828"/>
            <a:ext cx="4076699" cy="229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468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Сегмент 3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ru-RU" sz="3200" dirty="0"/>
              <a:t>ФИО: Владимир Львович </a:t>
            </a:r>
            <a:r>
              <a:rPr lang="ru-RU" sz="3200" dirty="0" err="1"/>
              <a:t>Чадов</a:t>
            </a:r>
            <a:r>
              <a:rPr lang="ru-RU" sz="3200" dirty="0"/>
              <a:t> </a:t>
            </a:r>
          </a:p>
          <a:p>
            <a:r>
              <a:rPr lang="ru-RU" sz="3200" dirty="0"/>
              <a:t>Возраст: 50</a:t>
            </a:r>
          </a:p>
          <a:p>
            <a:r>
              <a:rPr lang="ru-RU" sz="3200" dirty="0"/>
              <a:t>Вид деятельности: бизнесмен</a:t>
            </a:r>
          </a:p>
          <a:p>
            <a:r>
              <a:rPr lang="ru-RU" sz="3200" dirty="0"/>
              <a:t>Доход: 250 </a:t>
            </a:r>
            <a:r>
              <a:rPr lang="ru-RU" sz="3200" dirty="0" smtClean="0"/>
              <a:t>т. </a:t>
            </a:r>
            <a:r>
              <a:rPr lang="ru-RU" sz="3200" dirty="0"/>
              <a:t>м</a:t>
            </a:r>
            <a:r>
              <a:rPr lang="ru-RU" sz="3200" dirty="0" smtClean="0"/>
              <a:t>ес.</a:t>
            </a:r>
            <a:endParaRPr lang="ru-RU" sz="3200" dirty="0"/>
          </a:p>
          <a:p>
            <a:r>
              <a:rPr lang="ru-RU" sz="3200" dirty="0"/>
              <a:t>Интересы: Красивые статуэтки, сериалы, </a:t>
            </a:r>
            <a:r>
              <a:rPr lang="ru-RU" sz="3200" dirty="0" smtClean="0"/>
              <a:t>компьютер</a:t>
            </a:r>
            <a:endParaRPr lang="ru-RU" sz="32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200" y="1514475"/>
            <a:ext cx="3334592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423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1-ый Конкурент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3200" dirty="0" smtClean="0"/>
              <a:t>А4</a:t>
            </a:r>
            <a:r>
              <a:rPr lang="en-US" sz="3200" dirty="0" smtClean="0"/>
              <a:t>:</a:t>
            </a:r>
            <a:endParaRPr lang="ru-RU" sz="3200" dirty="0" smtClean="0"/>
          </a:p>
          <a:p>
            <a:pPr marL="0" indent="0">
              <a:buNone/>
            </a:pPr>
            <a:r>
              <a:rPr lang="ru-RU" sz="3200" dirty="0"/>
              <a:t>+Хорошие цвета</a:t>
            </a:r>
          </a:p>
          <a:p>
            <a:pPr marL="0" indent="0">
              <a:buNone/>
            </a:pPr>
            <a:r>
              <a:rPr lang="ru-RU" sz="3200" dirty="0"/>
              <a:t>-Первая картинка занимает много места</a:t>
            </a:r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225" y="465028"/>
            <a:ext cx="5320082" cy="299254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788" y="4451570"/>
            <a:ext cx="4278097" cy="240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042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 (конференц-зал)">
  <a:themeElements>
    <a:clrScheme name="Ion Boardroom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F1C4790-FE3C-4020-8CA7-00621DA7BB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80</TotalTime>
  <Words>227</Words>
  <Application>Microsoft Office PowerPoint</Application>
  <PresentationFormat>Широкоэкранный</PresentationFormat>
  <Paragraphs>53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0" baseType="lpstr">
      <vt:lpstr>Arial</vt:lpstr>
      <vt:lpstr>Century Gothic</vt:lpstr>
      <vt:lpstr>Wingdings 3</vt:lpstr>
      <vt:lpstr>Ион (конференц-зал)</vt:lpstr>
      <vt:lpstr>Obsidian Teem</vt:lpstr>
      <vt:lpstr>Техническое задание</vt:lpstr>
      <vt:lpstr>Цель сайта</vt:lpstr>
      <vt:lpstr>Целевое действие</vt:lpstr>
      <vt:lpstr>Целевая Аудитория</vt:lpstr>
      <vt:lpstr>Сегмент 1</vt:lpstr>
      <vt:lpstr>Сегмент 2</vt:lpstr>
      <vt:lpstr>Сегмент 3</vt:lpstr>
      <vt:lpstr>1-ый Конкурент</vt:lpstr>
      <vt:lpstr>2-ой Конкурент</vt:lpstr>
      <vt:lpstr>3-ий Конкурент</vt:lpstr>
      <vt:lpstr>Логотип:</vt:lpstr>
      <vt:lpstr>Цветовая палитра</vt:lpstr>
      <vt:lpstr>Макет сайта</vt:lpstr>
      <vt:lpstr>Структура сайта</vt:lpstr>
      <vt:lpstr>Ссылка на сайт - 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Obsidian Teem</dc:title>
  <dc:creator>Ученики</dc:creator>
  <cp:lastModifiedBy>Ученики</cp:lastModifiedBy>
  <cp:revision>10</cp:revision>
  <dcterms:created xsi:type="dcterms:W3CDTF">2021-07-08T08:55:13Z</dcterms:created>
  <dcterms:modified xsi:type="dcterms:W3CDTF">2021-07-09T06:59:21Z</dcterms:modified>
</cp:coreProperties>
</file>

<file path=docProps/thumbnail.jpeg>
</file>